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vi" ContentType="video/avi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7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C40FCC-9AD0-4F80-91FB-BB2C1396C322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89F903-0F2B-4F33-BA06-BAE7A76AE2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8331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46C6862B-D624-48CD-93FC-047B8151ECFF}" type="slidenum">
              <a:rPr lang="en-US" sz="1200"/>
              <a:pPr eaLnBrk="1" hangingPunct="1"/>
              <a:t>1</a:t>
            </a:fld>
            <a:endParaRPr lang="en-US" sz="1200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s-ES_tradnl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3FAC3-6093-4FBD-9C73-CC6260CFD7C5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5ED94-7DF8-4C5F-8E66-25C90C7D9C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7725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3FAC3-6093-4FBD-9C73-CC6260CFD7C5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5ED94-7DF8-4C5F-8E66-25C90C7D9C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5924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3FAC3-6093-4FBD-9C73-CC6260CFD7C5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5ED94-7DF8-4C5F-8E66-25C90C7D9C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62868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3FAC3-6093-4FBD-9C73-CC6260CFD7C5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5ED94-7DF8-4C5F-8E66-25C90C7D9C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4144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3FAC3-6093-4FBD-9C73-CC6260CFD7C5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5ED94-7DF8-4C5F-8E66-25C90C7D9C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5361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3FAC3-6093-4FBD-9C73-CC6260CFD7C5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5ED94-7DF8-4C5F-8E66-25C90C7D9C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742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3FAC3-6093-4FBD-9C73-CC6260CFD7C5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5ED94-7DF8-4C5F-8E66-25C90C7D9C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58149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3FAC3-6093-4FBD-9C73-CC6260CFD7C5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5ED94-7DF8-4C5F-8E66-25C90C7D9C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69246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3FAC3-6093-4FBD-9C73-CC6260CFD7C5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5ED94-7DF8-4C5F-8E66-25C90C7D9C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96013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3FAC3-6093-4FBD-9C73-CC6260CFD7C5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5ED94-7DF8-4C5F-8E66-25C90C7D9C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8558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13FAC3-6093-4FBD-9C73-CC6260CFD7C5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C5ED94-7DF8-4C5F-8E66-25C90C7D9C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56039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13FAC3-6093-4FBD-9C73-CC6260CFD7C5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C5ED94-7DF8-4C5F-8E66-25C90C7D9C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5310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avi"/><Relationship Id="rId1" Type="http://schemas.openxmlformats.org/officeDocument/2006/relationships/video" Target="NULL" TargetMode="Externa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Line 2"/>
          <p:cNvSpPr>
            <a:spLocks noChangeShapeType="1"/>
          </p:cNvSpPr>
          <p:nvPr/>
        </p:nvSpPr>
        <p:spPr bwMode="auto">
          <a:xfrm>
            <a:off x="1143000" y="152400"/>
            <a:ext cx="0" cy="6477000"/>
          </a:xfrm>
          <a:prstGeom prst="line">
            <a:avLst/>
          </a:prstGeom>
          <a:noFill/>
          <a:ln w="9525">
            <a:solidFill>
              <a:srgbClr val="FF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23" name="Line 3"/>
          <p:cNvSpPr>
            <a:spLocks noChangeShapeType="1"/>
          </p:cNvSpPr>
          <p:nvPr/>
        </p:nvSpPr>
        <p:spPr bwMode="auto">
          <a:xfrm>
            <a:off x="304800" y="1066800"/>
            <a:ext cx="8610600" cy="0"/>
          </a:xfrm>
          <a:prstGeom prst="line">
            <a:avLst/>
          </a:prstGeom>
          <a:noFill/>
          <a:ln w="9525">
            <a:solidFill>
              <a:srgbClr val="FF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24" name="Text Box 5"/>
          <p:cNvSpPr txBox="1">
            <a:spLocks noChangeArrowheads="1"/>
          </p:cNvSpPr>
          <p:nvPr/>
        </p:nvSpPr>
        <p:spPr bwMode="auto">
          <a:xfrm>
            <a:off x="228600" y="1219200"/>
            <a:ext cx="8610600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75000"/>
              </a:lnSpc>
              <a:spcBef>
                <a:spcPct val="50000"/>
              </a:spcBef>
            </a:pPr>
            <a:r>
              <a:rPr lang="en-US" b="1" dirty="0" smtClean="0">
                <a:latin typeface="Arial" charset="0"/>
                <a:cs typeface="Arial" charset="0"/>
              </a:rPr>
              <a:t>2-3 </a:t>
            </a:r>
            <a:r>
              <a:rPr lang="en-US" b="1" dirty="0">
                <a:latin typeface="Arial" charset="0"/>
                <a:cs typeface="Arial" charset="0"/>
              </a:rPr>
              <a:t>mos.</a:t>
            </a:r>
            <a:r>
              <a:rPr lang="en-US" b="1" dirty="0">
                <a:latin typeface="Arial" charset="0"/>
                <a:cs typeface="Times New Roman" pitchFamily="18" charset="0"/>
              </a:rPr>
              <a:t>		</a:t>
            </a:r>
            <a:r>
              <a:rPr lang="en-US" b="1" dirty="0">
                <a:latin typeface="Arial" charset="0"/>
                <a:cs typeface="Arial" charset="0"/>
              </a:rPr>
              <a:t>Definitely coos</a:t>
            </a:r>
            <a:endParaRPr lang="en-US" b="1" dirty="0">
              <a:latin typeface="Arial" charset="0"/>
              <a:cs typeface="Times New Roman" pitchFamily="18" charset="0"/>
            </a:endParaRPr>
          </a:p>
          <a:p>
            <a:pPr eaLnBrk="1" hangingPunct="1">
              <a:lnSpc>
                <a:spcPct val="75000"/>
              </a:lnSpc>
              <a:spcBef>
                <a:spcPct val="50000"/>
              </a:spcBef>
            </a:pPr>
            <a:r>
              <a:rPr lang="en-US" b="1" dirty="0">
                <a:latin typeface="Arial" charset="0"/>
                <a:cs typeface="Arial" charset="0"/>
              </a:rPr>
              <a:t>			Makes </a:t>
            </a:r>
            <a:r>
              <a:rPr lang="en-US" b="1" dirty="0" smtClean="0">
                <a:latin typeface="Arial" charset="0"/>
                <a:cs typeface="Arial" charset="0"/>
              </a:rPr>
              <a:t>glottal-velar consonants</a:t>
            </a:r>
            <a:endParaRPr lang="en-US" b="1" dirty="0">
              <a:latin typeface="Arial" charset="0"/>
              <a:cs typeface="Times New Roman" pitchFamily="18" charset="0"/>
            </a:endParaRPr>
          </a:p>
          <a:p>
            <a:pPr eaLnBrk="1" hangingPunct="1">
              <a:lnSpc>
                <a:spcPct val="75000"/>
              </a:lnSpc>
              <a:spcBef>
                <a:spcPct val="50000"/>
              </a:spcBef>
            </a:pPr>
            <a:r>
              <a:rPr lang="en-US" b="1" dirty="0">
                <a:latin typeface="Arial" charset="0"/>
                <a:cs typeface="Arial" charset="0"/>
              </a:rPr>
              <a:t>			Takes turns when communicating </a:t>
            </a:r>
            <a:endParaRPr lang="en-US" b="1" dirty="0">
              <a:latin typeface="Arial" charset="0"/>
              <a:cs typeface="Times New Roman" pitchFamily="18" charset="0"/>
            </a:endParaRPr>
          </a:p>
          <a:p>
            <a:pPr eaLnBrk="1" hangingPunct="1">
              <a:lnSpc>
                <a:spcPct val="75000"/>
              </a:lnSpc>
              <a:spcBef>
                <a:spcPct val="50000"/>
              </a:spcBef>
            </a:pPr>
            <a:r>
              <a:rPr lang="en-US" b="1" dirty="0">
                <a:latin typeface="Arial" charset="0"/>
                <a:cs typeface="Arial" charset="0"/>
              </a:rPr>
              <a:t>			Alerts to </a:t>
            </a:r>
            <a:r>
              <a:rPr lang="en-US" b="1" dirty="0" smtClean="0">
                <a:latin typeface="Arial" charset="0"/>
                <a:cs typeface="Arial" charset="0"/>
              </a:rPr>
              <a:t>people</a:t>
            </a:r>
            <a:endParaRPr lang="en-US" b="1" dirty="0">
              <a:latin typeface="Arial" charset="0"/>
              <a:cs typeface="Arial" charset="0"/>
            </a:endParaRPr>
          </a:p>
        </p:txBody>
      </p:sp>
      <p:sp>
        <p:nvSpPr>
          <p:cNvPr id="5125" name="Rectangle 6"/>
          <p:cNvSpPr>
            <a:spLocks noChangeArrowheads="1"/>
          </p:cNvSpPr>
          <p:nvPr/>
        </p:nvSpPr>
        <p:spPr bwMode="auto">
          <a:xfrm>
            <a:off x="1046163" y="381000"/>
            <a:ext cx="809783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4000" b="1">
                <a:latin typeface="Arial" charset="0"/>
              </a:rPr>
              <a:t> </a:t>
            </a:r>
            <a:r>
              <a:rPr lang="en-US" sz="3600" b="1">
                <a:latin typeface="Arial" charset="0"/>
              </a:rPr>
              <a:t>Language Development Cont. (ISCI)</a:t>
            </a:r>
          </a:p>
        </p:txBody>
      </p:sp>
      <p:pic>
        <p:nvPicPr>
          <p:cNvPr id="3" name="Simply Parenting-Your Two Month Old Baby's Development.avi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3540.5088" end="54958.5405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247900" y="2973526"/>
            <a:ext cx="4572000" cy="35796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166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12</Words>
  <Application>Microsoft Office PowerPoint</Application>
  <PresentationFormat>On-screen Show (4:3)</PresentationFormat>
  <Paragraphs>6</Paragraphs>
  <Slides>1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Patricia</dc:creator>
  <cp:lastModifiedBy>Patricia</cp:lastModifiedBy>
  <cp:revision>2</cp:revision>
  <dcterms:created xsi:type="dcterms:W3CDTF">2011-11-27T19:05:21Z</dcterms:created>
  <dcterms:modified xsi:type="dcterms:W3CDTF">2011-11-27T19:07:27Z</dcterms:modified>
</cp:coreProperties>
</file>